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9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7DC4-CF04-A147-8D24-F2BC261DD173}" type="datetimeFigureOut">
              <a:rPr lang="en-US" smtClean="0"/>
              <a:t>10/03/20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B5CD-6534-0644-952C-8BE7ADAE3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1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7DC4-CF04-A147-8D24-F2BC261DD173}" type="datetimeFigureOut">
              <a:rPr lang="en-US" smtClean="0"/>
              <a:t>10/03/20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B5CD-6534-0644-952C-8BE7ADAE3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3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7DC4-CF04-A147-8D24-F2BC261DD173}" type="datetimeFigureOut">
              <a:rPr lang="en-US" smtClean="0"/>
              <a:t>10/03/20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B5CD-6534-0644-952C-8BE7ADAE3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48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7DC4-CF04-A147-8D24-F2BC261DD173}" type="datetimeFigureOut">
              <a:rPr lang="en-US" smtClean="0"/>
              <a:t>10/03/20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B5CD-6534-0644-952C-8BE7ADAE3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29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7DC4-CF04-A147-8D24-F2BC261DD173}" type="datetimeFigureOut">
              <a:rPr lang="en-US" smtClean="0"/>
              <a:t>10/03/20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B5CD-6534-0644-952C-8BE7ADAE3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3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7DC4-CF04-A147-8D24-F2BC261DD173}" type="datetimeFigureOut">
              <a:rPr lang="en-US" smtClean="0"/>
              <a:t>10/03/20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B5CD-6534-0644-952C-8BE7ADAE3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9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7DC4-CF04-A147-8D24-F2BC261DD173}" type="datetimeFigureOut">
              <a:rPr lang="en-US" smtClean="0"/>
              <a:t>10/03/20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B5CD-6534-0644-952C-8BE7ADAE3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98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7DC4-CF04-A147-8D24-F2BC261DD173}" type="datetimeFigureOut">
              <a:rPr lang="en-US" smtClean="0"/>
              <a:t>10/03/20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B5CD-6534-0644-952C-8BE7ADAE3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14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7DC4-CF04-A147-8D24-F2BC261DD173}" type="datetimeFigureOut">
              <a:rPr lang="en-US" smtClean="0"/>
              <a:t>10/03/20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B5CD-6534-0644-952C-8BE7ADAE3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3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7DC4-CF04-A147-8D24-F2BC261DD173}" type="datetimeFigureOut">
              <a:rPr lang="en-US" smtClean="0"/>
              <a:t>10/03/20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B5CD-6534-0644-952C-8BE7ADAE3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7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7DC4-CF04-A147-8D24-F2BC261DD173}" type="datetimeFigureOut">
              <a:rPr lang="en-US" smtClean="0"/>
              <a:t>10/03/20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B5CD-6534-0644-952C-8BE7ADAE3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4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57DC4-CF04-A147-8D24-F2BC261DD173}" type="datetimeFigureOut">
              <a:rPr lang="en-US" smtClean="0"/>
              <a:t>10/03/20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2B5CD-6534-0644-952C-8BE7ADAE3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5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atalog_CREATE_20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774"/>
            <a:ext cx="9144000" cy="64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42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talog_CREATE_20191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44"/>
          <a:stretch/>
        </p:blipFill>
        <p:spPr>
          <a:xfrm>
            <a:off x="4224130" y="0"/>
            <a:ext cx="4919870" cy="703385"/>
          </a:xfrm>
          <a:prstGeom prst="rect">
            <a:avLst/>
          </a:prstGeom>
        </p:spPr>
      </p:pic>
      <p:pic>
        <p:nvPicPr>
          <p:cNvPr id="5" name="Picture 4" descr="Catalog_CREATE_20191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" t="73276" r="39356" b="7122"/>
          <a:stretch/>
        </p:blipFill>
        <p:spPr>
          <a:xfrm>
            <a:off x="2203853" y="4828876"/>
            <a:ext cx="4040554" cy="2029124"/>
          </a:xfrm>
          <a:prstGeom prst="rect">
            <a:avLst/>
          </a:prstGeom>
        </p:spPr>
      </p:pic>
      <p:pic>
        <p:nvPicPr>
          <p:cNvPr id="6" name="Picture 5" descr="Catalog_CREATE_20191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" t="11225" r="11281" b="68832"/>
          <a:stretch/>
        </p:blipFill>
        <p:spPr>
          <a:xfrm>
            <a:off x="179668" y="918308"/>
            <a:ext cx="5486486" cy="1855336"/>
          </a:xfrm>
          <a:prstGeom prst="rect">
            <a:avLst/>
          </a:prstGeom>
        </p:spPr>
      </p:pic>
      <p:pic>
        <p:nvPicPr>
          <p:cNvPr id="7" name="Picture 6" descr="Catalog_CREATE_20191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" t="32593" r="10089" b="47749"/>
          <a:stretch/>
        </p:blipFill>
        <p:spPr>
          <a:xfrm>
            <a:off x="3071795" y="2774456"/>
            <a:ext cx="5681445" cy="1875692"/>
          </a:xfrm>
          <a:prstGeom prst="rect">
            <a:avLst/>
          </a:prstGeom>
        </p:spPr>
      </p:pic>
      <p:pic>
        <p:nvPicPr>
          <p:cNvPr id="8" name="Picture 7" descr="Catalog_CREATE_20191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27" t="73276" r="7585" b="5071"/>
          <a:stretch/>
        </p:blipFill>
        <p:spPr>
          <a:xfrm>
            <a:off x="179668" y="4650148"/>
            <a:ext cx="2139569" cy="201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16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talog_CREATE_20191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53"/>
          <a:stretch/>
        </p:blipFill>
        <p:spPr>
          <a:xfrm>
            <a:off x="4224130" y="0"/>
            <a:ext cx="4919870" cy="586154"/>
          </a:xfrm>
          <a:prstGeom prst="rect">
            <a:avLst/>
          </a:prstGeom>
        </p:spPr>
      </p:pic>
      <p:pic>
        <p:nvPicPr>
          <p:cNvPr id="5" name="Picture 4" descr="Catalog_CREATE_20191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1" t="13732" r="6663" b="14473"/>
          <a:stretch/>
        </p:blipFill>
        <p:spPr>
          <a:xfrm>
            <a:off x="332146" y="1094154"/>
            <a:ext cx="4318000" cy="4923692"/>
          </a:xfrm>
          <a:prstGeom prst="rect">
            <a:avLst/>
          </a:prstGeom>
        </p:spPr>
      </p:pic>
      <p:pic>
        <p:nvPicPr>
          <p:cNvPr id="7" name="Picture 6" descr="Catalog_CREATE_20191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" t="13960" r="7148" b="15670"/>
          <a:stretch/>
        </p:blipFill>
        <p:spPr>
          <a:xfrm>
            <a:off x="4673504" y="1015996"/>
            <a:ext cx="4220308" cy="482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11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talog_CREATE_20191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6" t="4273" r="8659" b="9687"/>
          <a:stretch/>
        </p:blipFill>
        <p:spPr>
          <a:xfrm>
            <a:off x="-4591538" y="468924"/>
            <a:ext cx="4122616" cy="5900616"/>
          </a:xfrm>
          <a:prstGeom prst="rect">
            <a:avLst/>
          </a:prstGeom>
        </p:spPr>
      </p:pic>
      <p:pic>
        <p:nvPicPr>
          <p:cNvPr id="6" name="Picture 5" descr="Catalog_CREATE_20191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t="2849" r="6315" b="4274"/>
          <a:stretch/>
        </p:blipFill>
        <p:spPr>
          <a:xfrm>
            <a:off x="1992922" y="0"/>
            <a:ext cx="4708771" cy="694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58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talog_CREATE_20191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" t="3419" r="5560" b="27351"/>
          <a:stretch/>
        </p:blipFill>
        <p:spPr>
          <a:xfrm>
            <a:off x="1270000" y="0"/>
            <a:ext cx="6174154" cy="681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2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talog_CREATE_20191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" b="91168"/>
          <a:stretch/>
        </p:blipFill>
        <p:spPr>
          <a:xfrm>
            <a:off x="4389252" y="0"/>
            <a:ext cx="4754748" cy="605692"/>
          </a:xfrm>
          <a:prstGeom prst="rect">
            <a:avLst/>
          </a:prstGeom>
        </p:spPr>
      </p:pic>
      <p:pic>
        <p:nvPicPr>
          <p:cNvPr id="5" name="Picture 4" descr="Catalog_CREATE_20191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3" t="12251" r="27401" b="40170"/>
          <a:stretch/>
        </p:blipFill>
        <p:spPr>
          <a:xfrm>
            <a:off x="4389252" y="605692"/>
            <a:ext cx="4754748" cy="6252308"/>
          </a:xfrm>
          <a:prstGeom prst="rect">
            <a:avLst/>
          </a:prstGeom>
        </p:spPr>
      </p:pic>
      <p:pic>
        <p:nvPicPr>
          <p:cNvPr id="6" name="Picture 5" descr="Catalog_CREATE_20191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t="60114" r="53574" b="15670"/>
          <a:stretch/>
        </p:blipFill>
        <p:spPr>
          <a:xfrm>
            <a:off x="1067714" y="0"/>
            <a:ext cx="3321538" cy="2767948"/>
          </a:xfrm>
          <a:prstGeom prst="rect">
            <a:avLst/>
          </a:prstGeom>
        </p:spPr>
      </p:pic>
      <p:pic>
        <p:nvPicPr>
          <p:cNvPr id="7" name="Picture 6" descr="Catalog_CREATE_20191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1" t="61254" r="7546" b="7407"/>
          <a:stretch/>
        </p:blipFill>
        <p:spPr>
          <a:xfrm>
            <a:off x="540175" y="2767948"/>
            <a:ext cx="3849077" cy="371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46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talog_CREATE_20191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5" t="12535" r="30579" b="39886"/>
          <a:stretch/>
        </p:blipFill>
        <p:spPr>
          <a:xfrm>
            <a:off x="4591538" y="522493"/>
            <a:ext cx="4552462" cy="6335508"/>
          </a:xfrm>
          <a:prstGeom prst="rect">
            <a:avLst/>
          </a:prstGeom>
        </p:spPr>
      </p:pic>
      <p:pic>
        <p:nvPicPr>
          <p:cNvPr id="5" name="Picture 4" descr="Catalog_CREATE_20191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8" t="60684" r="7786" b="7692"/>
          <a:stretch/>
        </p:blipFill>
        <p:spPr>
          <a:xfrm>
            <a:off x="934856" y="3120292"/>
            <a:ext cx="3480836" cy="3419230"/>
          </a:xfrm>
          <a:prstGeom prst="rect">
            <a:avLst/>
          </a:prstGeom>
        </p:spPr>
      </p:pic>
      <p:pic>
        <p:nvPicPr>
          <p:cNvPr id="6" name="Picture 5" descr="Catalog_CREATE_20191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" t="2849" r="11120" b="92381"/>
          <a:stretch/>
        </p:blipFill>
        <p:spPr>
          <a:xfrm>
            <a:off x="4591538" y="0"/>
            <a:ext cx="4552462" cy="502955"/>
          </a:xfrm>
          <a:prstGeom prst="rect">
            <a:avLst/>
          </a:prstGeom>
        </p:spPr>
      </p:pic>
      <p:pic>
        <p:nvPicPr>
          <p:cNvPr id="7" name="Picture 6" descr="Catalog_CREATE_20191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" t="61594" r="53774" b="12764"/>
          <a:stretch/>
        </p:blipFill>
        <p:spPr>
          <a:xfrm>
            <a:off x="1230923" y="253999"/>
            <a:ext cx="3184769" cy="286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08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talog_CREATE_20191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11966" r="23431" b="40456"/>
          <a:stretch/>
        </p:blipFill>
        <p:spPr>
          <a:xfrm>
            <a:off x="4242419" y="703385"/>
            <a:ext cx="4901581" cy="6154615"/>
          </a:xfrm>
          <a:prstGeom prst="rect">
            <a:avLst/>
          </a:prstGeom>
        </p:spPr>
      </p:pic>
      <p:pic>
        <p:nvPicPr>
          <p:cNvPr id="5" name="Picture 4" descr="Catalog_CREATE_20191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3" t="60684" r="7071" b="8547"/>
          <a:stretch/>
        </p:blipFill>
        <p:spPr>
          <a:xfrm>
            <a:off x="838527" y="2653730"/>
            <a:ext cx="3205935" cy="3266423"/>
          </a:xfrm>
          <a:prstGeom prst="rect">
            <a:avLst/>
          </a:prstGeom>
        </p:spPr>
      </p:pic>
      <p:pic>
        <p:nvPicPr>
          <p:cNvPr id="6" name="Picture 5" descr="Catalog_CREATE_20191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9" b="90541"/>
          <a:stretch/>
        </p:blipFill>
        <p:spPr>
          <a:xfrm>
            <a:off x="4242419" y="0"/>
            <a:ext cx="5077427" cy="648677"/>
          </a:xfrm>
          <a:prstGeom prst="rect">
            <a:avLst/>
          </a:prstGeom>
        </p:spPr>
      </p:pic>
      <p:pic>
        <p:nvPicPr>
          <p:cNvPr id="7" name="Picture 6" descr="Catalog_CREATE_20191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60171" r="50676" b="15612"/>
          <a:stretch/>
        </p:blipFill>
        <p:spPr>
          <a:xfrm>
            <a:off x="1133232" y="136769"/>
            <a:ext cx="3109188" cy="251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62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talog_CREATE_2019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911"/>
            <a:ext cx="9144000" cy="64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4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atalog_CREATE_2019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725"/>
            <a:ext cx="9144000" cy="64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85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atalog_CREATE_2019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3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atalog_CREATE_201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3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atalog_CREATE_2019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4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atalog_CREATE_2019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911"/>
            <a:ext cx="9144000" cy="64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37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atalog_CREATE_20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774"/>
            <a:ext cx="9144000" cy="64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4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atalog_CREATE_201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33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atalog_CREATE_2019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8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atalog_CREATE_201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9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atalog_CREATE_201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22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atalog_CREATE_201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8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talog_CREATE_201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876" y="0"/>
            <a:ext cx="4919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94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talog_CREATE_2019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74359" r="7289" b="5698"/>
          <a:stretch/>
        </p:blipFill>
        <p:spPr>
          <a:xfrm>
            <a:off x="4055070" y="3653691"/>
            <a:ext cx="5088930" cy="1680309"/>
          </a:xfrm>
          <a:prstGeom prst="rect">
            <a:avLst/>
          </a:prstGeom>
        </p:spPr>
      </p:pic>
      <p:pic>
        <p:nvPicPr>
          <p:cNvPr id="5" name="Picture 4" descr="Catalog_CREATE_2019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7" t="5675" r="22314" b="32787"/>
          <a:stretch/>
        </p:blipFill>
        <p:spPr>
          <a:xfrm>
            <a:off x="-1" y="-1"/>
            <a:ext cx="3921859" cy="6978459"/>
          </a:xfrm>
          <a:prstGeom prst="rect">
            <a:avLst/>
          </a:prstGeom>
        </p:spPr>
      </p:pic>
      <p:pic>
        <p:nvPicPr>
          <p:cNvPr id="6" name="Picture 5" descr="Catalog_CREATE_2019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9" t="65579" r="17759" b="26797"/>
          <a:stretch/>
        </p:blipFill>
        <p:spPr>
          <a:xfrm>
            <a:off x="3765550" y="1992578"/>
            <a:ext cx="5222104" cy="86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96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Macintosh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Zidane</dc:creator>
  <cp:lastModifiedBy>Zidane</cp:lastModifiedBy>
  <cp:revision>3</cp:revision>
  <dcterms:created xsi:type="dcterms:W3CDTF">2020-03-10T03:05:56Z</dcterms:created>
  <dcterms:modified xsi:type="dcterms:W3CDTF">2020-03-10T03:32:22Z</dcterms:modified>
</cp:coreProperties>
</file>